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6" r:id="rId3"/>
    <p:sldId id="283" r:id="rId4"/>
    <p:sldId id="272" r:id="rId5"/>
    <p:sldId id="270" r:id="rId6"/>
    <p:sldId id="267" r:id="rId7"/>
    <p:sldId id="265" r:id="rId8"/>
    <p:sldId id="262" r:id="rId9"/>
    <p:sldId id="263" r:id="rId10"/>
    <p:sldId id="264" r:id="rId11"/>
    <p:sldId id="275" r:id="rId12"/>
    <p:sldId id="276" r:id="rId13"/>
    <p:sldId id="277" r:id="rId14"/>
    <p:sldId id="278" r:id="rId15"/>
    <p:sldId id="269" r:id="rId16"/>
    <p:sldId id="271" r:id="rId17"/>
    <p:sldId id="273" r:id="rId18"/>
    <p:sldId id="282" r:id="rId19"/>
    <p:sldId id="281" r:id="rId20"/>
    <p:sldId id="268" r:id="rId21"/>
    <p:sldId id="301" r:id="rId22"/>
    <p:sldId id="302" r:id="rId23"/>
    <p:sldId id="303" r:id="rId24"/>
    <p:sldId id="294" r:id="rId25"/>
    <p:sldId id="256" r:id="rId26"/>
    <p:sldId id="295" r:id="rId27"/>
    <p:sldId id="296" r:id="rId28"/>
    <p:sldId id="297" r:id="rId29"/>
    <p:sldId id="298" r:id="rId30"/>
    <p:sldId id="289" r:id="rId31"/>
    <p:sldId id="290" r:id="rId32"/>
    <p:sldId id="291" r:id="rId33"/>
    <p:sldId id="292" r:id="rId34"/>
    <p:sldId id="293" r:id="rId35"/>
    <p:sldId id="284" r:id="rId36"/>
    <p:sldId id="285" r:id="rId37"/>
    <p:sldId id="286" r:id="rId38"/>
    <p:sldId id="287" r:id="rId39"/>
    <p:sldId id="288" r:id="rId40"/>
    <p:sldId id="279" r:id="rId41"/>
    <p:sldId id="280" r:id="rId42"/>
    <p:sldId id="300" r:id="rId43"/>
    <p:sldId id="299" r:id="rId44"/>
    <p:sldId id="261" r:id="rId45"/>
    <p:sldId id="260" r:id="rId46"/>
    <p:sldId id="259" r:id="rId47"/>
    <p:sldId id="258" r:id="rId48"/>
    <p:sldId id="257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 snapToGrid="0" snapToObjects="1">
      <p:cViewPr varScale="1">
        <p:scale>
          <a:sx n="106" d="100"/>
          <a:sy n="106" d="100"/>
        </p:scale>
        <p:origin x="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44BC1-11AE-9F48-9D6A-7252F2D4D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870D1E-C54F-E34B-A0F8-52FF9AB5DC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8A5B8-D184-9E44-B4CE-69CD678AF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57CA4-31AF-BB44-A9E7-543D6B2BC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4DAC6A-2B45-0143-ADB4-C167F4B0A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828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9A98-66D5-2849-9161-F46E20C4C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256EB7-FD1C-1449-9A2A-01765A02FF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E2B9E-A38E-B644-B976-8F10F5224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EE376-BF00-5542-8D76-F60DF023B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FDACD-5626-B64C-AB9D-5F7BC2326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95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205734-D799-8846-A4B0-1D59B81C41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C80161-38D4-8E41-BD77-3362206D4C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5670F-E983-0C4C-9472-0D6D1412C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CC73D-D702-204D-BDEE-FA2CB7747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14739-E5EF-8746-A19E-B7174DE31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186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01F15-DCF3-9947-93B5-BA10C1812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CDF6AF-F85F-8347-87F8-9DB779D668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919F6-10FD-7849-9680-4AFE74A90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1EF55-A61D-D44B-A769-CB4D9339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F49A2E-C098-E64E-A88B-BA2997F35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178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49140-E130-B948-85E7-2904CB3FA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3D7E57-E57D-934F-9899-25DA83953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503A60-2D6F-1149-BDF3-642C0AE91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C270F-017E-334C-8D51-ED7A61774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3CC1C3-DD88-7D4B-81C6-BDEFBF0F0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33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B3844-060C-9448-A9BC-931289B74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B0F76E-E89D-AF48-89CD-1E4D7ED462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2A20A5-4835-1446-B5C4-733BB9E9B9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472F5E-0F6C-1B4D-A184-3F912B435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C275D6-0F8C-E148-BD17-EDC6FE3D4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B8BE-BF4E-C14E-B379-556AD8B02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54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661A3-F755-7946-95DA-D1F950D5C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8A880-2185-264B-B8F2-304F77612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407ADF-EA44-1F48-9959-FD6E851F4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F310F1-BBA7-CB40-8C6A-89114AAF6B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16E9E1-F536-374F-A9D1-4028CEF37F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973732-76F5-AC4E-B1CC-19BB805FD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6D9054-2A71-764D-8982-BAA95D2E5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F079AE-3A04-5D4C-8032-A88AE3BA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57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712E9-3579-7846-8A4F-664E324E0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0AA554-50A2-0041-B7FD-4B73D81DB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8CE5B1-0323-B94F-A368-C439ABABD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77EA82-EF49-1849-878B-717569C0A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112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0D678F-4C0B-5D4B-8F72-7A07113F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B90C3D-A644-8A4F-BD2A-9D3839664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4AE63-B335-1C48-B01D-8AECD46B4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03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49F0F-7D17-C149-9020-83CAE1F10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1A7E6-D44F-3644-8EFB-87F5176386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0830FF-FD8D-124E-AB9A-1A833E8A3A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53D40A-AA69-DA42-9CF1-98C2C3A9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BE10A-10C5-D641-B362-4F97A612C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921647-7B4B-1843-9E13-8B0867625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317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0A87A-A4FA-A147-A7F7-3F843CB1A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A0F0ED-A1AC-6247-8E59-B1255C488A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472FE-DA71-164E-943F-3B6D07D9F3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4129DE-356D-D54D-84CB-E8FBEC0C8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7A15BC-4090-4246-840B-8549E5682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E5A983-09BF-B44A-9AEC-8E6FB5D88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45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6AAD3-7FC6-6449-AC52-D7812F114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45D8A7-54DD-3145-BA77-0FDB82D263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4DCC8-318A-4A41-837F-95E35E3C41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3755A-44EA-1049-8707-55ED1D80EE6A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0BD11-3FC8-FD44-8236-5EF331000E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77821E-ECCB-8945-8377-7A3A3C3562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71ED3-FA31-374C-A786-F59467E4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28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32.png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5" Type="http://schemas.openxmlformats.org/officeDocument/2006/relationships/image" Target="../media/image40.png"/><Relationship Id="rId4" Type="http://schemas.openxmlformats.org/officeDocument/2006/relationships/image" Target="../media/image3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5" Type="http://schemas.openxmlformats.org/officeDocument/2006/relationships/image" Target="../media/image46.png"/><Relationship Id="rId4" Type="http://schemas.openxmlformats.org/officeDocument/2006/relationships/image" Target="../media/image45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5" Type="http://schemas.openxmlformats.org/officeDocument/2006/relationships/image" Target="../media/image52.png"/><Relationship Id="rId4" Type="http://schemas.openxmlformats.org/officeDocument/2006/relationships/image" Target="../media/image5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5" Type="http://schemas.openxmlformats.org/officeDocument/2006/relationships/image" Target="../media/image54.png"/><Relationship Id="rId4" Type="http://schemas.openxmlformats.org/officeDocument/2006/relationships/image" Target="../media/image53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5" Type="http://schemas.openxmlformats.org/officeDocument/2006/relationships/image" Target="../media/image56.png"/><Relationship Id="rId4" Type="http://schemas.openxmlformats.org/officeDocument/2006/relationships/image" Target="../media/image55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5" Type="http://schemas.openxmlformats.org/officeDocument/2006/relationships/image" Target="../media/image58.png"/><Relationship Id="rId4" Type="http://schemas.openxmlformats.org/officeDocument/2006/relationships/image" Target="../media/image5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5" Type="http://schemas.openxmlformats.org/officeDocument/2006/relationships/image" Target="../media/image60.png"/><Relationship Id="rId4" Type="http://schemas.openxmlformats.org/officeDocument/2006/relationships/image" Target="../media/image59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1.mp4"/><Relationship Id="rId1" Type="http://schemas.microsoft.com/office/2007/relationships/media" Target="../media/media21.mp4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2EF731-1FB0-7646-8789-7642F9E7B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"/>
            <a:ext cx="12191993" cy="685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87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A3AD7-0B19-F740-BFAA-4AB7F7FC0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42A513F-5261-C242-8ACD-0E912A7C42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2" cy="6858001"/>
          </a:xfrm>
        </p:spPr>
      </p:pic>
    </p:spTree>
    <p:extLst>
      <p:ext uri="{BB962C8B-B14F-4D97-AF65-F5344CB8AC3E}">
        <p14:creationId xmlns:p14="http://schemas.microsoft.com/office/powerpoint/2010/main" val="2561148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A278FA9-7618-3B4D-93EE-165D85E976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08930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A49DB8F-767B-5B4B-BB6A-25618B08FE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3088879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6B6F30-FAC7-1042-9798-DFBBC451E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12192003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696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80C0D3A-D71D-A146-929C-BDAE0B40C9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7241"/>
            <a:ext cx="12240429" cy="6885241"/>
          </a:xfrm>
        </p:spPr>
      </p:pic>
    </p:spTree>
    <p:extLst>
      <p:ext uri="{BB962C8B-B14F-4D97-AF65-F5344CB8AC3E}">
        <p14:creationId xmlns:p14="http://schemas.microsoft.com/office/powerpoint/2010/main" val="3003985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4269DF-4CC5-3640-B73B-95A184E4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32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7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FB521-AD4D-784C-BD71-2E76968E7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B324140-BF4D-7E4E-B8F1-A2F24D45B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97576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A3AD7-0B19-F740-BFAA-4AB7F7FC0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DFF306F-ABF7-CD49-B4DB-A2E03F0625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08866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C015C0-1D8A-6946-A3EE-351F3B769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45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FB521-AD4D-784C-BD71-2E76968E7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3102714-5E67-AB42-A31E-B1081D25D4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34246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382400-89A6-B64D-8B87-03375C7A9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499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FB521-AD4D-784C-BD71-2E76968E7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1CD71B3-F6C5-8641-A587-18F0D1BFDB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32" y="12032"/>
            <a:ext cx="12234780" cy="6882064"/>
          </a:xfrm>
        </p:spPr>
      </p:pic>
    </p:spTree>
    <p:extLst>
      <p:ext uri="{BB962C8B-B14F-4D97-AF65-F5344CB8AC3E}">
        <p14:creationId xmlns:p14="http://schemas.microsoft.com/office/powerpoint/2010/main" val="19140798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C65D9A-45BE-F345-926F-95AAC641E2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" y="0"/>
            <a:ext cx="12192000" cy="6858000"/>
          </a:xfrm>
          <a:prstGeom prst="rect">
            <a:avLst/>
          </a:prstGeom>
        </p:spPr>
      </p:pic>
      <p:pic>
        <p:nvPicPr>
          <p:cNvPr id="6" name="smile.mp4">
            <a:hlinkClick r:id="" action="ppaction://media"/>
            <a:hlinkHover r:id="" action="ppaction://ole?verb=0"/>
            <a:extLst>
              <a:ext uri="{FF2B5EF4-FFF2-40B4-BE49-F238E27FC236}">
                <a16:creationId xmlns:a16="http://schemas.microsoft.com/office/drawing/2014/main" id="{6F9E64EF-9754-2449-8DC0-73D4FB42DE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01499" y="617795"/>
            <a:ext cx="8200024" cy="461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9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811777-B5CD-A748-BF67-101190CD13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4" name="ACKNOWLEDGE.mp4">
            <a:hlinkClick r:id="" action="ppaction://media"/>
            <a:extLst>
              <a:ext uri="{FF2B5EF4-FFF2-40B4-BE49-F238E27FC236}">
                <a16:creationId xmlns:a16="http://schemas.microsoft.com/office/drawing/2014/main" id="{B251EAE8-C766-854B-8B15-BF7D876B4A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7999" y="457201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16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4633A53-3710-794C-B6A8-5B1ED8E340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NO.mp4">
            <a:hlinkClick r:id="" action="ppaction://media"/>
            <a:extLst>
              <a:ext uri="{FF2B5EF4-FFF2-40B4-BE49-F238E27FC236}">
                <a16:creationId xmlns:a16="http://schemas.microsoft.com/office/drawing/2014/main" id="{B0B9B50C-8272-D04C-ABB1-4CC8D3AC5E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89421" y="433137"/>
            <a:ext cx="5013158" cy="5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9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D778C8-B347-F64A-A6C9-EB988A3B54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UH HUH.mp4">
            <a:hlinkClick r:id="" action="ppaction://media"/>
            <a:extLst>
              <a:ext uri="{FF2B5EF4-FFF2-40B4-BE49-F238E27FC236}">
                <a16:creationId xmlns:a16="http://schemas.microsoft.com/office/drawing/2014/main" id="{EF1C3883-749F-C042-8209-F860DFCA80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44942" y="851985"/>
            <a:ext cx="6902116" cy="388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0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8A2F7E7-40FB-DF4E-B879-7FCFE25F7C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32" y="-12032"/>
            <a:ext cx="12213390" cy="6870032"/>
          </a:xfrm>
          <a:prstGeom prst="rect">
            <a:avLst/>
          </a:prstGeom>
        </p:spPr>
      </p:pic>
      <p:pic>
        <p:nvPicPr>
          <p:cNvPr id="4" name="NAME.mp4">
            <a:hlinkClick r:id="" action="ppaction://media"/>
            <a:extLst>
              <a:ext uri="{FF2B5EF4-FFF2-40B4-BE49-F238E27FC236}">
                <a16:creationId xmlns:a16="http://schemas.microsoft.com/office/drawing/2014/main" id="{D100DF19-A785-C64B-BE64-2EE31C001BB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1680411"/>
            <a:ext cx="60960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29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2B5D7F5-E307-1745-BC2C-DDA7A8A37D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THANK YOU.mp4">
            <a:hlinkClick r:id="" action="ppaction://media"/>
            <a:extLst>
              <a:ext uri="{FF2B5EF4-FFF2-40B4-BE49-F238E27FC236}">
                <a16:creationId xmlns:a16="http://schemas.microsoft.com/office/drawing/2014/main" id="{C4727B9C-A690-A44A-A353-429F7015995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726072"/>
            <a:ext cx="6096000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2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0309CB8-33BB-A541-A588-CAC497B483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3700"/>
            <a:ext cx="12269687" cy="6901699"/>
          </a:xfrm>
          <a:prstGeom prst="rect">
            <a:avLst/>
          </a:prstGeom>
        </p:spPr>
      </p:pic>
      <p:pic>
        <p:nvPicPr>
          <p:cNvPr id="7" name="compliment_2.mp4">
            <a:hlinkClick r:id="" action="ppaction://media"/>
            <a:extLst>
              <a:ext uri="{FF2B5EF4-FFF2-40B4-BE49-F238E27FC236}">
                <a16:creationId xmlns:a16="http://schemas.microsoft.com/office/drawing/2014/main" id="{7789637B-9644-6149-8E34-DEA86391CF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86842" y="1064001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9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16444D-4C08-F84E-8339-44674D59A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language and grammar.mp4">
            <a:hlinkClick r:id="" action="ppaction://media"/>
            <a:extLst>
              <a:ext uri="{FF2B5EF4-FFF2-40B4-BE49-F238E27FC236}">
                <a16:creationId xmlns:a16="http://schemas.microsoft.com/office/drawing/2014/main" id="{DCD309AB-A4ED-3940-88AE-0F2267FE41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31531" y="393032"/>
            <a:ext cx="4928937" cy="492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04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A80702-0DB1-1C4E-A9AA-C7EBFCBA61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2" y="16208"/>
            <a:ext cx="12163184" cy="6841791"/>
          </a:xfrm>
          <a:prstGeom prst="rect">
            <a:avLst/>
          </a:prstGeom>
        </p:spPr>
      </p:pic>
      <p:pic>
        <p:nvPicPr>
          <p:cNvPr id="8" name="Hold_2.mp4">
            <a:hlinkClick r:id="" action="ppaction://media"/>
            <a:extLst>
              <a:ext uri="{FF2B5EF4-FFF2-40B4-BE49-F238E27FC236}">
                <a16:creationId xmlns:a16="http://schemas.microsoft.com/office/drawing/2014/main" id="{D7A1B3BB-E669-5541-865A-3B2E2C84844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5624" y="1053431"/>
            <a:ext cx="6096000" cy="3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97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A3AD7-0B19-F740-BFAA-4AB7F7FC0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8B59645-88A0-C748-8335-B3896EE2FB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100474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0568588-8FA5-6E4D-9B3D-05958A8725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1" y="0"/>
            <a:ext cx="12192000" cy="6858000"/>
          </a:xfrm>
          <a:prstGeom prst="rect">
            <a:avLst/>
          </a:prstGeom>
        </p:spPr>
      </p:pic>
      <p:pic>
        <p:nvPicPr>
          <p:cNvPr id="4" name="LOOK GREAT.mp4">
            <a:hlinkClick r:id="" action="ppaction://media"/>
            <a:extLst>
              <a:ext uri="{FF2B5EF4-FFF2-40B4-BE49-F238E27FC236}">
                <a16:creationId xmlns:a16="http://schemas.microsoft.com/office/drawing/2014/main" id="{AF1CF2A7-0C39-B240-953C-0FFF50A3BFF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60269" y="657727"/>
            <a:ext cx="4868779" cy="48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52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199A38-83F1-E740-A634-D323595024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64"/>
            <a:ext cx="12149220" cy="6833936"/>
          </a:xfrm>
          <a:prstGeom prst="rect">
            <a:avLst/>
          </a:prstGeom>
        </p:spPr>
      </p:pic>
      <p:pic>
        <p:nvPicPr>
          <p:cNvPr id="6" name="message.mp4">
            <a:hlinkClick r:id="" action="ppaction://media"/>
            <a:extLst>
              <a:ext uri="{FF2B5EF4-FFF2-40B4-BE49-F238E27FC236}">
                <a16:creationId xmlns:a16="http://schemas.microsoft.com/office/drawing/2014/main" id="{037F791C-D236-DC44-900F-3588303DB2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26610" y="1328696"/>
            <a:ext cx="6096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70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304B80-34F3-4648-9334-574F75C425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066"/>
            <a:ext cx="12213392" cy="6870033"/>
          </a:xfrm>
          <a:prstGeom prst="rect">
            <a:avLst/>
          </a:prstGeom>
        </p:spPr>
      </p:pic>
      <p:pic>
        <p:nvPicPr>
          <p:cNvPr id="6" name="desired time.mp4">
            <a:hlinkClick r:id="" action="ppaction://media"/>
            <a:extLst>
              <a:ext uri="{FF2B5EF4-FFF2-40B4-BE49-F238E27FC236}">
                <a16:creationId xmlns:a16="http://schemas.microsoft.com/office/drawing/2014/main" id="{C4F43D5A-449F-8A46-AF25-03816E16D48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47028" y="339552"/>
            <a:ext cx="3909594" cy="433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0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33AD81-248A-AB43-B2C4-C223E54D95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Empathy_3.mp4">
            <a:hlinkClick r:id="" action="ppaction://media"/>
            <a:extLst>
              <a:ext uri="{FF2B5EF4-FFF2-40B4-BE49-F238E27FC236}">
                <a16:creationId xmlns:a16="http://schemas.microsoft.com/office/drawing/2014/main" id="{30E649C3-DC53-4540-8FA7-774ACBA4EE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1425742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9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242D50-897C-E64B-8105-9F63C921F5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pic>
        <p:nvPicPr>
          <p:cNvPr id="6" name="AWARE.mp4">
            <a:hlinkClick r:id="" action="ppaction://media"/>
            <a:extLst>
              <a:ext uri="{FF2B5EF4-FFF2-40B4-BE49-F238E27FC236}">
                <a16:creationId xmlns:a16="http://schemas.microsoft.com/office/drawing/2014/main" id="{1F9DAE18-9E0C-AF47-80FA-B3ED1101E1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1130969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8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7AD3933-FF1D-1441-B6E5-9628DDCF9F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repeat.mp4">
            <a:hlinkClick r:id="" action="ppaction://media"/>
            <a:extLst>
              <a:ext uri="{FF2B5EF4-FFF2-40B4-BE49-F238E27FC236}">
                <a16:creationId xmlns:a16="http://schemas.microsoft.com/office/drawing/2014/main" id="{49F82AF6-BE86-4541-BDC4-8A20F04E2A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1403016"/>
            <a:ext cx="6096000" cy="33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6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42CDC0-9F6A-BD4A-924A-972E7B8742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spelling.mp4">
            <a:hlinkClick r:id="" action="ppaction://media"/>
            <a:extLst>
              <a:ext uri="{FF2B5EF4-FFF2-40B4-BE49-F238E27FC236}">
                <a16:creationId xmlns:a16="http://schemas.microsoft.com/office/drawing/2014/main" id="{CCB96E6D-C644-7F45-BBC5-EB3D68E813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1484062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34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0C41D8-17F0-C44A-822C-F60E23A322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"/>
            <a:ext cx="12192000" cy="6858000"/>
          </a:xfrm>
          <a:prstGeom prst="rect">
            <a:avLst/>
          </a:prstGeom>
        </p:spPr>
      </p:pic>
      <p:pic>
        <p:nvPicPr>
          <p:cNvPr id="6" name="Address.mp4">
            <a:hlinkClick r:id="" action="ppaction://media"/>
            <a:extLst>
              <a:ext uri="{FF2B5EF4-FFF2-40B4-BE49-F238E27FC236}">
                <a16:creationId xmlns:a16="http://schemas.microsoft.com/office/drawing/2014/main" id="{8A2DB727-EF4F-974A-BCB8-080527E21A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36068" y="957849"/>
            <a:ext cx="4519863" cy="386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1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B7C5F98-AB89-C140-B7E4-BDD4C48A0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Be Positive.mp4">
            <a:hlinkClick r:id="" action="ppaction://media"/>
            <a:extLst>
              <a:ext uri="{FF2B5EF4-FFF2-40B4-BE49-F238E27FC236}">
                <a16:creationId xmlns:a16="http://schemas.microsoft.com/office/drawing/2014/main" id="{C13CB159-2EC9-C84D-B74C-F4B523638DB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969210"/>
            <a:ext cx="6096000" cy="3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6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5388E4-6C0E-6E42-884B-C1EA6B4383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" y="0"/>
            <a:ext cx="12192000" cy="6858000"/>
          </a:xfrm>
          <a:prstGeom prst="rect">
            <a:avLst/>
          </a:prstGeom>
        </p:spPr>
      </p:pic>
      <p:pic>
        <p:nvPicPr>
          <p:cNvPr id="6" name="product.mp4">
            <a:hlinkClick r:id="" action="ppaction://media"/>
            <a:extLst>
              <a:ext uri="{FF2B5EF4-FFF2-40B4-BE49-F238E27FC236}">
                <a16:creationId xmlns:a16="http://schemas.microsoft.com/office/drawing/2014/main" id="{5A3CD45B-C8D3-E949-B6D5-4726BD9B4A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58696" y="1411873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3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8CAB83-D54A-7B46-8720-CFE96B079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5989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574B20-ADCF-4A40-B90E-F72E7026C9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5" name="new guest.mp4">
            <a:hlinkClick r:id="" action="ppaction://media"/>
            <a:extLst>
              <a:ext uri="{FF2B5EF4-FFF2-40B4-BE49-F238E27FC236}">
                <a16:creationId xmlns:a16="http://schemas.microsoft.com/office/drawing/2014/main" id="{10EA984E-6F13-7342-9DC0-685DDD770EC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7999" y="818147"/>
            <a:ext cx="5771148" cy="432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3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A7C0B9-7AE4-7640-9BB3-A756E0C646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here.mp4">
            <a:hlinkClick r:id="" action="ppaction://media"/>
            <a:extLst>
              <a:ext uri="{FF2B5EF4-FFF2-40B4-BE49-F238E27FC236}">
                <a16:creationId xmlns:a16="http://schemas.microsoft.com/office/drawing/2014/main" id="{7CD1443C-ED00-CD41-8354-E3808A6262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1472030"/>
            <a:ext cx="6096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A3AD7-0B19-F740-BFAA-4AB7F7FC0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4F6A453-CDC7-8C40-9348-3BC59369E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016554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A1FC1E-3131-B241-A3A1-5BC2F7855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327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A3AD7-0B19-F740-BFAA-4AB7F7FC0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11F78B1-3215-7C44-9C42-ADB7EE55CA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530312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65C36C-3493-8944-B547-4F54AE82B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238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FB521-AD4D-784C-BD71-2E76968E7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753A392C-11FE-9540-A070-D03DEBEC34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338769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A3AD7-0B19-F740-BFAA-4AB7F7FC0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257490A-0AED-3A43-A01B-44E80BFB5F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33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174453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19B9A0-BDE4-CB4F-A78E-88F76F8B5A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59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EBD9058-B5CB-EA43-BB93-1BF8A73FA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91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A3AD7-0B19-F740-BFAA-4AB7F7FC0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E3AC72E-1464-1D47-92D7-B38539E688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48108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FB521-AD4D-784C-BD71-2E76968E7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CCA8CC5-9F6B-D14C-A473-96C0B249E8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46854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FB521-AD4D-784C-BD71-2E76968E7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C74CCD-3593-B048-9379-2EC7F4280B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3174"/>
            <a:ext cx="12197642" cy="6861173"/>
          </a:xfrm>
        </p:spPr>
      </p:pic>
    </p:spTree>
    <p:extLst>
      <p:ext uri="{BB962C8B-B14F-4D97-AF65-F5344CB8AC3E}">
        <p14:creationId xmlns:p14="http://schemas.microsoft.com/office/powerpoint/2010/main" val="1837934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91BD5F-7103-4949-8954-15C877BE4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41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</TotalTime>
  <Words>0</Words>
  <Application>Microsoft Macintosh PowerPoint</Application>
  <PresentationFormat>Widescreen</PresentationFormat>
  <Paragraphs>0</Paragraphs>
  <Slides>48</Slides>
  <Notes>0</Notes>
  <HiddenSlides>0</HiddenSlides>
  <MMClips>21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26</cp:revision>
  <dcterms:created xsi:type="dcterms:W3CDTF">2018-01-25T03:34:21Z</dcterms:created>
  <dcterms:modified xsi:type="dcterms:W3CDTF">2018-02-27T20:55:02Z</dcterms:modified>
</cp:coreProperties>
</file>